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sldIdLst>
    <p:sldId id="264" r:id="rId5"/>
    <p:sldId id="261" r:id="rId6"/>
  </p:sldIdLst>
  <p:sldSz cx="7559675" cy="10691813"/>
  <p:notesSz cx="6858000" cy="9144000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/>
    <p:restoredTop sz="96035"/>
  </p:normalViewPr>
  <p:slideViewPr>
    <p:cSldViewPr snapToGrid="0" snapToObjects="1">
      <p:cViewPr varScale="1">
        <p:scale>
          <a:sx n="71" d="100"/>
          <a:sy n="71" d="100"/>
        </p:scale>
        <p:origin x="3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148138" y="1727201"/>
            <a:ext cx="2659062" cy="2150532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27605" y="1930401"/>
            <a:ext cx="2946928" cy="1608666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68942" y="3725334"/>
            <a:ext cx="2134658" cy="1286933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35075" y="7552268"/>
            <a:ext cx="2303992" cy="1639339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961340" y="7095068"/>
            <a:ext cx="2845859" cy="2116665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539067" y="4368801"/>
            <a:ext cx="3268132" cy="2235199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709349" y="5317067"/>
            <a:ext cx="2270918" cy="1930400"/>
          </a:xfrm>
          <a:prstGeom prst="rect">
            <a:avLst/>
          </a:prstGeom>
        </p:spPr>
        <p:txBody>
          <a:bodyPr wrap="none" lIns="180000" tIns="180000" rIns="180000" bIns="180000"/>
          <a:lstStyle>
            <a:lvl1pPr marL="0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1pPr>
            <a:lvl2pPr marL="377967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2pPr>
            <a:lvl3pPr marL="755934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3pPr>
            <a:lvl4pPr marL="1133901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4pPr>
            <a:lvl5pPr marL="1511869" indent="0">
              <a:buNone/>
              <a:defRPr sz="1800">
                <a:latin typeface="NeuzeitGro" charset="0"/>
                <a:ea typeface="NeuzeitGro" charset="0"/>
                <a:cs typeface="NeuzeitG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554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559675" cy="1069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6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Event:</a:t>
            </a:r>
          </a:p>
          <a:p>
            <a:r>
              <a:rPr lang="en-US"/>
              <a:t>Date: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3789" y="890337"/>
            <a:ext cx="184731" cy="39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3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68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B266B05BCF43418F72676A10C8A3C8" ma:contentTypeVersion="4" ma:contentTypeDescription="Create a new document." ma:contentTypeScope="" ma:versionID="a4e0678f40dcc53ac4d3a5e6451f4e50">
  <xsd:schema xmlns:xsd="http://www.w3.org/2001/XMLSchema" xmlns:xs="http://www.w3.org/2001/XMLSchema" xmlns:p="http://schemas.microsoft.com/office/2006/metadata/properties" xmlns:ns2="f74ae6fe-42d4-459a-a999-4ac5b4d56d60" xmlns:ns3="4aaf17cb-5ee3-402d-a7a8-90e26031b441" targetNamespace="http://schemas.microsoft.com/office/2006/metadata/properties" ma:root="true" ma:fieldsID="2c8fca7cf9b1c4e0c78b65c756c5c44d" ns2:_="" ns3:_="">
    <xsd:import namespace="f74ae6fe-42d4-459a-a999-4ac5b4d56d60"/>
    <xsd:import namespace="4aaf17cb-5ee3-402d-a7a8-90e26031b4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ae6fe-42d4-459a-a999-4ac5b4d56d6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f17cb-5ee3-402d-a7a8-90e26031b44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1C901A-BE77-4994-8ACF-2492A6EA68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ae6fe-42d4-459a-a999-4ac5b4d56d60"/>
    <ds:schemaRef ds:uri="4aaf17cb-5ee3-402d-a7a8-90e26031b4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08BAAD-4978-44C5-9B9E-FABC54DB11EC}">
  <ds:schemaRefs>
    <ds:schemaRef ds:uri="http://purl.org/dc/terms/"/>
    <ds:schemaRef ds:uri="4aaf17cb-5ee3-402d-a7a8-90e26031b441"/>
    <ds:schemaRef ds:uri="http://purl.org/dc/dcmitype/"/>
    <ds:schemaRef ds:uri="http://schemas.microsoft.com/office/infopath/2007/PartnerControls"/>
    <ds:schemaRef ds:uri="f74ae6fe-42d4-459a-a999-4ac5b4d56d6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A3E5696-D4D4-42A7-849D-F9D99E1E4F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4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NeuzeitGro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Involved Design</dc:creator>
  <cp:lastModifiedBy>Natalie Chillington</cp:lastModifiedBy>
  <cp:revision>19</cp:revision>
  <dcterms:created xsi:type="dcterms:W3CDTF">2017-01-31T16:20:27Z</dcterms:created>
  <dcterms:modified xsi:type="dcterms:W3CDTF">2019-04-16T13:15:34Z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0x010100C7B266B05BCF43418F72676A10C8A3C8</vt:lpwstr>
  </property>
</Properties>
</file>